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5" r:id="rId4"/>
    <p:sldId id="267" r:id="rId5"/>
    <p:sldId id="262" r:id="rId6"/>
    <p:sldId id="268" r:id="rId7"/>
    <p:sldId id="271" r:id="rId8"/>
    <p:sldId id="270" r:id="rId9"/>
    <p:sldId id="26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F652D-A531-4C2E-9AA9-216D584333E1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D27F-2C05-4CEF-8D20-2186DDA009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D27F-2C05-4CEF-8D20-2186DDA0093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2021-03-26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7158" y="2217925"/>
            <a:ext cx="8286780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概述</a:t>
            </a: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3536528" y="1824343"/>
            <a:ext cx="1856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Calibri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型号</a:t>
            </a:r>
            <a:r>
              <a:rPr lang="en-US" altLang="zh-CN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:F3333</a:t>
            </a:r>
            <a:r>
              <a:rPr lang="en-US" altLang="zh-CN" b="1" dirty="0" smtClean="0">
                <a:solidFill>
                  <a:srgbClr val="FF0000"/>
                </a:solidFill>
                <a:latin typeface="Calibri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36172"/>
              </p:ext>
            </p:extLst>
          </p:nvPr>
        </p:nvGraphicFramePr>
        <p:xfrm>
          <a:off x="285720" y="2492896"/>
          <a:ext cx="8358218" cy="4086098"/>
        </p:xfrm>
        <a:graphic>
          <a:graphicData uri="http://schemas.openxmlformats.org/drawingml/2006/table">
            <a:tbl>
              <a:tblPr/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20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1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zh-CN" altLang="en-US" sz="1100" dirty="0" smtClean="0">
                          <a:latin typeface="Arial" pitchFamily="34" charset="0"/>
                          <a:cs typeface="Arial" pitchFamily="34" charset="0"/>
                        </a:rPr>
                        <a:t>使用防水透气螺塞，平衡内外压差，</a:t>
                      </a:r>
                      <a:r>
                        <a:rPr lang="zh-CN" altLang="en-US" sz="1100" dirty="0" smtClean="0">
                          <a:latin typeface="宋体" pitchFamily="2" charset="-122"/>
                          <a:ea typeface="宋体" pitchFamily="2" charset="-122"/>
                        </a:rPr>
                        <a:t>避免热胀冷缩时吸进水气，出现凝结现象</a:t>
                      </a:r>
                      <a:r>
                        <a:rPr lang="zh-CN" altLang="en-US" sz="1100" dirty="0" smtClean="0">
                          <a:latin typeface="Arial" pitchFamily="34" charset="0"/>
                          <a:cs typeface="Arial" pitchFamily="34" charset="0"/>
                        </a:rPr>
                        <a:t>；</a:t>
                      </a:r>
                      <a:endParaRPr lang="en-US" altLang="zh-CN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zh-CN" altLang="en-US" sz="1100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防护等级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防雷</a:t>
                      </a:r>
                      <a:r>
                        <a:rPr lang="en-US" altLang="zh-CN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设计中采用针对感应雷击及静电（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ESD) 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的专用防护元件，器件性能符合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IEC61000-4(Level4)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的检测标准。突波电流（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Peak Current)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最高可达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3000A(8/20</a:t>
                      </a:r>
                      <a:r>
                        <a:rPr lang="el-GR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S) </a:t>
                      </a:r>
                      <a:r>
                        <a:rPr lang="zh-CN" alt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宽范围的输入电压：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全电压，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，设计优点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全电压设计，适合世界及中国各地区电压尤其适合电压起伏较大的地区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全电压能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全电压设计的灯具，可减少外部电源接线及电源防水的问题，使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产品及系统安装成本低，节省安装成本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安装方便快速，保证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产品及系统的质量。</a:t>
                      </a:r>
                      <a:endParaRPr lang="en-US" altLang="zh-CN" sz="11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</a:t>
                      </a:r>
                      <a:r>
                        <a:rPr lang="en-US" altLang="zh-CN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散热特性，合理的散热通路设计，使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的热量快速通过灯具结构传导出来，保证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发光效率及使用寿命；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灯具采用对流散热气流孔通道设计，提高灯具散热性能，有效降低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结温，提高发光效率，降低驱动环境温度，提高驱动平均寿命；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通过精心设计的安装支架，可调节灯具投射角度，并可横向滑动调节，安装方便快捷。</a:t>
                      </a:r>
                      <a:endParaRPr lang="en-US" altLang="zh-CN" sz="11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光学</a:t>
                      </a:r>
                      <a:r>
                        <a:rPr lang="en-US" altLang="zh-CN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采用四合一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RGBW LED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，能够调出全白光系列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(6000K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5000K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4000K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3000K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、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2200K)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及各种不同彩色光（水蓝色、天蓝色、淡紫色、淡绿色、琥珀色、水红色）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混光更均匀，白色效果更纯正。</a:t>
                      </a:r>
                      <a:endParaRPr lang="en-US" altLang="zh-CN" sz="11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采用标准</a:t>
                      </a:r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）协议控制，</a:t>
                      </a:r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1670</a:t>
                      </a:r>
                      <a:r>
                        <a:rPr lang="zh-CN" alt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万种</a:t>
                      </a:r>
                      <a:r>
                        <a:rPr lang="en-US" altLang="zh-CN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</a:t>
                      </a:r>
                      <a:r>
                        <a:rPr lang="zh-CN" altLang="en-US" sz="1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合成真彩色，实现同步、追逐、流水等变化。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应用场所：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广场、户外景观、大楼外立面、大型建筑、主题公园、娱乐场所等地的景观照明。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132" y="600440"/>
            <a:ext cx="1924849" cy="106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6673"/>
            <a:ext cx="1262514" cy="98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3107" y="603363"/>
            <a:ext cx="1991590" cy="103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76673"/>
            <a:ext cx="2423192" cy="143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46285"/>
              </p:ext>
            </p:extLst>
          </p:nvPr>
        </p:nvGraphicFramePr>
        <p:xfrm>
          <a:off x="642925" y="714356"/>
          <a:ext cx="8001000" cy="5781291"/>
        </p:xfrm>
        <a:graphic>
          <a:graphicData uri="http://schemas.openxmlformats.org/drawingml/2006/table">
            <a:tbl>
              <a:tblPr/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黑体" pitchFamily="2" charset="-122"/>
                          <a:ea typeface="黑体" pitchFamily="2" charset="-122"/>
                        </a:rPr>
                        <a:t>F3333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OSRAM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CREE LED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单颗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功率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4W/6.5W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itchFamily="2" charset="-122"/>
                          <a:ea typeface="方正黑体简体" pitchFamily="2" charset="-122"/>
                          <a:cs typeface="+mn-cs"/>
                        </a:rPr>
                        <a:t>18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itchFamily="2" charset="-122"/>
                          <a:ea typeface="方正黑体简体" pitchFamily="2" charset="-122"/>
                          <a:cs typeface="+mn-cs"/>
                        </a:rPr>
                        <a:t>颗（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itchFamily="2" charset="-122"/>
                          <a:ea typeface="方正黑体简体" pitchFamily="2" charset="-122"/>
                          <a:cs typeface="+mn-cs"/>
                        </a:rPr>
                        <a:t>A)/12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itchFamily="2" charset="-122"/>
                          <a:ea typeface="方正黑体简体" pitchFamily="2" charset="-122"/>
                          <a:cs typeface="+mn-cs"/>
                        </a:rPr>
                        <a:t>颗（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itchFamily="2" charset="-122"/>
                          <a:ea typeface="方正黑体简体" pitchFamily="2" charset="-122"/>
                          <a:cs typeface="+mn-cs"/>
                        </a:rPr>
                        <a:t>B5)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LED 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颜色（全彩）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红绿蓝白，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红绿蓝</a:t>
                      </a:r>
                      <a:r>
                        <a:rPr kumimoji="0" lang="zh-CN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中性白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光束角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(FWHM)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12°/15°/20°/30°/40°/55°/30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15°/50*30°</a:t>
                      </a:r>
                      <a:endParaRPr lang="zh-CN" altLang="en-US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铝挤型灯体，阳极氧化喷砂表面处理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5mm </a:t>
                      </a:r>
                      <a:r>
                        <a:rPr lang="zh-CN" altLang="en-US" sz="1100" dirty="0" smtClean="0">
                          <a:latin typeface="+mn-ea"/>
                          <a:ea typeface="+mn-ea"/>
                        </a:rPr>
                        <a:t>钢化超白玻璃，</a:t>
                      </a: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碧玉黑表面颜色处理 </a:t>
                      </a:r>
                      <a:endParaRPr lang="en-US" altLang="zh-CN" sz="11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输入电源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50/60Hz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350mA/500mA 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恒流驱动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系统功率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防雷击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ESD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保护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电缆线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1.0mm</a:t>
                      </a:r>
                      <a:r>
                        <a:rPr lang="en-US" altLang="zh-CN" sz="11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信号线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SFTP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双屏蔽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控制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适用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功率因数（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PF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）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冷启动电流（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Max)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26A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1.7KG/3.0KG/4.8KG/6.0KG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925" y="376219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技术参数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70600"/>
              </p:ext>
            </p:extLst>
          </p:nvPr>
        </p:nvGraphicFramePr>
        <p:xfrm>
          <a:off x="899592" y="1340768"/>
          <a:ext cx="7632848" cy="3643340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5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标准角度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型号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F3331A/B5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F3332A/B5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F3333A/B5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F3334A/B5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09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颗（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A)/4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颗（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B5)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颗（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A)/8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颗（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B5)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颗（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A)/12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颗（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B5)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颗（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A)/16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颗（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B5)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9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长度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350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9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高压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功率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59W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88W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118W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46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低压</a:t>
                      </a:r>
                    </a:p>
                  </a:txBody>
                  <a:tcPr marL="5154" marR="5154" marT="51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功率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27W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79W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105W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42910" y="714356"/>
            <a:ext cx="1552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产品选项：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32067" y="908720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光输出特性</a:t>
            </a:r>
            <a:endParaRPr lang="zh-CN" altLang="en-US" sz="16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67" y="1412776"/>
            <a:ext cx="7469809" cy="20819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9437" y="667121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mm)</a:t>
            </a:r>
            <a:endParaRPr lang="zh-CN" altLang="en-US" sz="16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4162" y="1412776"/>
            <a:ext cx="8551550" cy="4032448"/>
            <a:chOff x="571472" y="1071546"/>
            <a:chExt cx="8027987" cy="36004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1071546"/>
              <a:ext cx="8027987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4333249" y="2866249"/>
              <a:ext cx="1411860" cy="2473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350/650/1000/1250</a:t>
              </a:r>
              <a:endParaRPr lang="zh-CN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6314" y="1928802"/>
              <a:ext cx="1411860" cy="2473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370/670/1020/1270</a:t>
              </a:r>
              <a:endParaRPr lang="zh-CN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7686" y="1080299"/>
              <a:ext cx="1411860" cy="2473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Arial" pitchFamily="34" charset="0"/>
                  <a:cs typeface="Arial" pitchFamily="34" charset="0"/>
                </a:rPr>
                <a:t>350/650/1000/1250</a:t>
              </a:r>
              <a:endParaRPr lang="zh-CN" alt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560" y="383380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7061" y="9231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F3331A-6-36DC-RC(20-XL-6RGBWN-AJ,L350,C,CT)</a:t>
            </a:r>
            <a:endParaRPr lang="zh-CN" altLang="en-US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77" y="1398068"/>
            <a:ext cx="3619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1196752"/>
            <a:ext cx="5286380" cy="370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52715"/>
              </p:ext>
            </p:extLst>
          </p:nvPr>
        </p:nvGraphicFramePr>
        <p:xfrm>
          <a:off x="477061" y="5157192"/>
          <a:ext cx="2857519" cy="72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1011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0034" y="7143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F3332A-12-UN-RC(20-XL-12RGBWN-AJ,L650mm,C,CT)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71547"/>
            <a:ext cx="36127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142984"/>
            <a:ext cx="5187368" cy="350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20513"/>
              </p:ext>
            </p:extLst>
          </p:nvPr>
        </p:nvGraphicFramePr>
        <p:xfrm>
          <a:off x="395536" y="4941168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2187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51.6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2910" y="29899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21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2910" y="29899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910" y="7143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F3333A-18-UN-RC(20-XL-18RGBWN-AJ,L1000mm,C,CT)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022133"/>
            <a:ext cx="4104456" cy="38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6189" y="1556792"/>
            <a:ext cx="4683236" cy="31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35990"/>
              </p:ext>
            </p:extLst>
          </p:nvPr>
        </p:nvGraphicFramePr>
        <p:xfrm>
          <a:off x="623457" y="5320128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3502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75.7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03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431941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102356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smtClean="0"/>
              <a:t>F3334A-24-UN-RC(30-XL-24RGBWN-AJ,L1250mm,C,CT</a:t>
            </a:r>
            <a:r>
              <a:rPr lang="en-US" altLang="zh-CN" sz="1400" dirty="0" smtClean="0"/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643338" cy="340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9592" y="1500174"/>
            <a:ext cx="4905074" cy="330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74678"/>
              </p:ext>
            </p:extLst>
          </p:nvPr>
        </p:nvGraphicFramePr>
        <p:xfrm>
          <a:off x="607191" y="5301208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3833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06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707</Words>
  <Application>Microsoft Office PowerPoint</Application>
  <PresentationFormat>全屏显示(4:3)</PresentationFormat>
  <Paragraphs>131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方正黑体简体</vt:lpstr>
      <vt:lpstr>黑体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周恒慧</cp:lastModifiedBy>
  <cp:revision>73</cp:revision>
  <dcterms:created xsi:type="dcterms:W3CDTF">2015-05-19T08:03:50Z</dcterms:created>
  <dcterms:modified xsi:type="dcterms:W3CDTF">2021-03-26T08:39:26Z</dcterms:modified>
</cp:coreProperties>
</file>